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27793940bb.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3271dc8f32a.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32773d459ac.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3277a4b669c.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3276c3dca7d.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3274cb90c0f.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3278c6d4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2735914a55.png"/><Relationship Id="rId3" Type="http://schemas.openxmlformats.org/officeDocument/2006/relationships/image" Target="../media/file32755a72dec.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2752b80ce2.png"/><Relationship Id="rId3" Type="http://schemas.openxmlformats.org/officeDocument/2006/relationships/image" Target="../media/file3273155f3db.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271fcc82b.png"/><Relationship Id="rId3" Type="http://schemas.openxmlformats.org/officeDocument/2006/relationships/image" Target="../media/file3277ab980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2728871b09.png"/><Relationship Id="rId3" Type="http://schemas.openxmlformats.org/officeDocument/2006/relationships/image" Target="../media/file3273e0000a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27722b3564.png"/><Relationship Id="rId3" Type="http://schemas.openxmlformats.org/officeDocument/2006/relationships/image" Target="../media/file32772be72ca.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27356266a0.png"/><Relationship Id="rId3" Type="http://schemas.openxmlformats.org/officeDocument/2006/relationships/image" Target="../media/file3274f3fadc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275da8828c.png"/><Relationship Id="rId3" Type="http://schemas.openxmlformats.org/officeDocument/2006/relationships/image" Target="../media/file3276212e55d.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2746906ef8.png"/><Relationship Id="rId3" Type="http://schemas.openxmlformats.org/officeDocument/2006/relationships/image" Target="../media/file32734657ff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27593ba78d.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275b7547bf.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2770b97b8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27215b8bf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2714257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272a983a6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277020cc1f.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26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26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26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26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3,403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368,919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655.4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42,319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461.0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26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26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22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29,636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26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26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467.9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3,403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42,319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461.0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368,919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655.4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26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26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22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29,636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26 September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236 triages made. This is an decrease of 46 triages compared to the previous day (282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24 September there were 1,964 triages to NHS Pathways for COVID-19, this is an average of 281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26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26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26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26 September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Weekly Data</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summary packs will be published weekly.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26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26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26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26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26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26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26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26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26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26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26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26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2020-09-26T17:41:26Z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